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9144000" cy="6858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7D8A-C3FD-4AAB-8C6F-E94E984F13A2}" type="datetimeFigureOut">
              <a:rPr lang="pl-PL" smtClean="0"/>
              <a:t>01.08.2024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D6C-9FF8-4073-A387-53805EA6E1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1809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7D8A-C3FD-4AAB-8C6F-E94E984F13A2}" type="datetimeFigureOut">
              <a:rPr lang="pl-PL" smtClean="0"/>
              <a:t>01.08.2024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D6C-9FF8-4073-A387-53805EA6E1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3337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7D8A-C3FD-4AAB-8C6F-E94E984F13A2}" type="datetimeFigureOut">
              <a:rPr lang="pl-PL" smtClean="0"/>
              <a:t>01.08.2024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D6C-9FF8-4073-A387-53805EA6E1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6756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7D8A-C3FD-4AAB-8C6F-E94E984F13A2}" type="datetimeFigureOut">
              <a:rPr lang="pl-PL" smtClean="0"/>
              <a:t>01.08.2024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D6C-9FF8-4073-A387-53805EA6E1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9259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7D8A-C3FD-4AAB-8C6F-E94E984F13A2}" type="datetimeFigureOut">
              <a:rPr lang="pl-PL" smtClean="0"/>
              <a:t>01.08.2024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D6C-9FF8-4073-A387-53805EA6E1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3133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7D8A-C3FD-4AAB-8C6F-E94E984F13A2}" type="datetimeFigureOut">
              <a:rPr lang="pl-PL" smtClean="0"/>
              <a:t>01.08.2024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D6C-9FF8-4073-A387-53805EA6E1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8031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7D8A-C3FD-4AAB-8C6F-E94E984F13A2}" type="datetimeFigureOut">
              <a:rPr lang="pl-PL" smtClean="0"/>
              <a:t>01.08.2024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D6C-9FF8-4073-A387-53805EA6E1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185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7D8A-C3FD-4AAB-8C6F-E94E984F13A2}" type="datetimeFigureOut">
              <a:rPr lang="pl-PL" smtClean="0"/>
              <a:t>01.08.2024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D6C-9FF8-4073-A387-53805EA6E1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5865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7D8A-C3FD-4AAB-8C6F-E94E984F13A2}" type="datetimeFigureOut">
              <a:rPr lang="pl-PL" smtClean="0"/>
              <a:t>01.08.2024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D6C-9FF8-4073-A387-53805EA6E1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2744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7D8A-C3FD-4AAB-8C6F-E94E984F13A2}" type="datetimeFigureOut">
              <a:rPr lang="pl-PL" smtClean="0"/>
              <a:t>01.08.2024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D6C-9FF8-4073-A387-53805EA6E1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8981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7D8A-C3FD-4AAB-8C6F-E94E984F13A2}" type="datetimeFigureOut">
              <a:rPr lang="pl-PL" smtClean="0"/>
              <a:t>01.08.2024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D6C-9FF8-4073-A387-53805EA6E1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405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27D8A-C3FD-4AAB-8C6F-E94E984F13A2}" type="datetimeFigureOut">
              <a:rPr lang="pl-PL" smtClean="0"/>
              <a:t>01.08.2024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A1D6C-9FF8-4073-A387-53805EA6E1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6440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4800" b="1" dirty="0"/>
              <a:t>STANDARDY OCHRONY MAŁOLETNICH W POWIATOWYM CENTRUM POMOCY RODZINIE                     W LIMANOWEJ 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239768" y="8535989"/>
            <a:ext cx="8623795" cy="1478547"/>
          </a:xfrm>
        </p:spPr>
        <p:txBody>
          <a:bodyPr/>
          <a:lstStyle/>
          <a:p>
            <a:endParaRPr lang="pl-PL" dirty="0"/>
          </a:p>
        </p:txBody>
      </p:sp>
      <p:pic>
        <p:nvPicPr>
          <p:cNvPr id="1026" name="Picture 2" descr="Bezpłatny wektor kolorowy zestaw ilustracji człowieka z kij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4283" y="3509963"/>
            <a:ext cx="5623433" cy="2811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5861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5028502"/>
            <a:ext cx="9144000" cy="1655762"/>
          </a:xfrm>
        </p:spPr>
        <p:txBody>
          <a:bodyPr/>
          <a:lstStyle/>
          <a:p>
            <a:r>
              <a:rPr lang="pl-PL" b="1" dirty="0"/>
              <a:t>Jeśli ciągle źle się czujesz fizycznie lub psychicznie – powiedz nam </a:t>
            </a:r>
            <a:br>
              <a:rPr lang="pl-PL" b="1" dirty="0"/>
            </a:br>
            <a:r>
              <a:rPr lang="pl-PL" b="1" dirty="0"/>
              <a:t>o tym.</a:t>
            </a:r>
          </a:p>
        </p:txBody>
      </p:sp>
      <p:pic>
        <p:nvPicPr>
          <p:cNvPr id="9218" name="Picture 2" descr="Menino triste doente com dor de cabeça | Vetor Premi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591" y="845820"/>
            <a:ext cx="2980817" cy="3777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6363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95446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Potrzebujesz pomocy ?! </a:t>
            </a:r>
            <a:br>
              <a:rPr lang="pl-PL" b="1" dirty="0"/>
            </a:br>
            <a:r>
              <a:rPr lang="pl-PL" b="1" dirty="0"/>
              <a:t>Chcesz zachować anonimowość ZADZWOŃ: TELEFON ZAUFANIA: </a:t>
            </a:r>
            <a:r>
              <a:rPr lang="pl-PL" b="1" dirty="0">
                <a:solidFill>
                  <a:schemeClr val="accent6"/>
                </a:solidFill>
              </a:rPr>
              <a:t>800 12 12 12 </a:t>
            </a:r>
            <a:r>
              <a:rPr lang="pl-PL" b="1" dirty="0"/>
              <a:t>LUB </a:t>
            </a:r>
            <a:r>
              <a:rPr lang="pl-PL" b="1" dirty="0">
                <a:solidFill>
                  <a:schemeClr val="accent1"/>
                </a:solidFill>
              </a:rPr>
              <a:t>116 111</a:t>
            </a: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39185">
            <a:off x="9318281" y="3560529"/>
            <a:ext cx="2073563" cy="276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548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87424" y="5020056"/>
            <a:ext cx="9144000" cy="1161288"/>
          </a:xfrm>
        </p:spPr>
        <p:txBody>
          <a:bodyPr/>
          <a:lstStyle/>
          <a:p>
            <a:r>
              <a:rPr lang="pl-PL" b="1" dirty="0"/>
              <a:t>Będziemy Cię wspierać i zaoferujemy swoją pomoc, a w razie potrzeby poprosimy o nią inne instytucje.</a:t>
            </a:r>
          </a:p>
        </p:txBody>
      </p:sp>
      <p:pic>
        <p:nvPicPr>
          <p:cNvPr id="2050" name="Picture 2" descr="Livre Enfant Grafika Wektorowa, Clipartów i Ilustracji - 123R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8311" y="477774"/>
            <a:ext cx="428625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6643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95984" y="5065078"/>
            <a:ext cx="9144000" cy="1655762"/>
          </a:xfrm>
        </p:spPr>
        <p:txBody>
          <a:bodyPr/>
          <a:lstStyle/>
          <a:p>
            <a:r>
              <a:rPr lang="pl-PL" b="1" dirty="0"/>
              <a:t>Zawsze Cię wysłucha każdy pracownik Powiatowego Centrum Pomocy Rodzinie.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4556" y="298501"/>
            <a:ext cx="4694327" cy="4688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586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3999" y="4708462"/>
            <a:ext cx="9144000" cy="1655762"/>
          </a:xfrm>
        </p:spPr>
        <p:txBody>
          <a:bodyPr/>
          <a:lstStyle/>
          <a:p>
            <a:r>
              <a:rPr lang="pl-PL" b="1" dirty="0"/>
              <a:t>Pamiętaj - nikt nie ma prawa naruszać Twojej sfery intymnej, składać Ci intymnych propozycji, dotykać Cię w sposób, który przekracza granicę właściwego zachowania.</a:t>
            </a:r>
          </a:p>
        </p:txBody>
      </p:sp>
      <p:pic>
        <p:nvPicPr>
          <p:cNvPr id="4098" name="Picture 2" descr="Obrazy (Dzieci) — zdjęcia, wektory i wideo bez tantiem (21,104) | Adobe  St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887" y="914082"/>
            <a:ext cx="4848225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6521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5202238"/>
            <a:ext cx="9144000" cy="1655762"/>
          </a:xfrm>
        </p:spPr>
        <p:txBody>
          <a:bodyPr/>
          <a:lstStyle/>
          <a:p>
            <a:r>
              <a:rPr lang="pl-PL" b="1" dirty="0"/>
              <a:t>Zapewnimy Ci spokojne, przyjazne i bezpieczne miejsce na rozmowę</a:t>
            </a:r>
            <a:r>
              <a:rPr lang="pl-PL" dirty="0"/>
              <a:t>.</a:t>
            </a: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3908" y="573088"/>
            <a:ext cx="5715000" cy="462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584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5173473"/>
            <a:ext cx="9144000" cy="1655762"/>
          </a:xfrm>
        </p:spPr>
        <p:txBody>
          <a:bodyPr/>
          <a:lstStyle/>
          <a:p>
            <a:r>
              <a:rPr lang="pl-PL" b="1" dirty="0"/>
              <a:t>Nie bój się mówić o swoich odczuciach i doświadczeniach związanych </a:t>
            </a:r>
            <a:br>
              <a:rPr lang="pl-PL" b="1" dirty="0"/>
            </a:br>
            <a:r>
              <a:rPr lang="pl-PL" b="1" dirty="0"/>
              <a:t>z krzywdzeniem.</a:t>
            </a:r>
          </a:p>
        </p:txBody>
      </p:sp>
      <p:pic>
        <p:nvPicPr>
          <p:cNvPr id="6146" name="Picture 2" descr="Boys Grafika Wektorowa, Clipartów i Ilustracji - 123R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875" y="1188376"/>
            <a:ext cx="5294249" cy="3176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6612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59992" y="4598734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pl-PL" b="1" dirty="0"/>
              <a:t>Krzywdzenie dziecka to popełnianie czynu zabronionego na szkodę dziecka przez jakąkolwiek osobę lub zaniedbywanie dziecka przez jego opiekunów. Krzywdzenie dzieci można podzielić na następujące kategorie: przemoc fizyczną, psychiczną, cyberprzemoc, wykorzystywanie seksualne i zaniedbywanie.</a:t>
            </a:r>
          </a:p>
        </p:txBody>
      </p:sp>
      <p:pic>
        <p:nvPicPr>
          <p:cNvPr id="7170" name="Picture 2" descr="Fille enfant triste ignorée par les parents avec smartphone | Vecteur  Premi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249" y="532511"/>
            <a:ext cx="5031485" cy="3801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2196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4699318"/>
            <a:ext cx="9144000" cy="1655762"/>
          </a:xfrm>
        </p:spPr>
        <p:txBody>
          <a:bodyPr/>
          <a:lstStyle/>
          <a:p>
            <a:r>
              <a:rPr lang="pl-PL" b="1" dirty="0"/>
              <a:t>Jeśli jesteś świadkiem krzywdzenia lub czujesz się krzywdzony w domu lub innym miejscu – powiedz nam o tym.</a:t>
            </a:r>
          </a:p>
        </p:txBody>
      </p:sp>
      <p:pic>
        <p:nvPicPr>
          <p:cNvPr id="8194" name="Picture 2" descr="Mamá con niños luchando contra ague | Vector Premi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8869" y="448056"/>
            <a:ext cx="4374261" cy="3934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230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4653598"/>
            <a:ext cx="9144000" cy="1655762"/>
          </a:xfrm>
        </p:spPr>
        <p:txBody>
          <a:bodyPr/>
          <a:lstStyle/>
          <a:p>
            <a:r>
              <a:rPr lang="pl-PL" b="1" dirty="0"/>
              <a:t>Pamiętaj – nikt nie ma prawa robić Ci zdjęć, ani nagrywać Twojego wizerunku, jeśli tego nie chcesz lub czujesz się w tej sytuacji niekomfortowo. </a:t>
            </a: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8261" y="731139"/>
            <a:ext cx="3435477" cy="3435477"/>
          </a:xfrm>
          <a:prstGeom prst="rect">
            <a:avLst/>
          </a:prstGeom>
        </p:spPr>
      </p:pic>
      <p:sp>
        <p:nvSpPr>
          <p:cNvPr id="10" name="Mnożenie 9"/>
          <p:cNvSpPr/>
          <p:nvPr/>
        </p:nvSpPr>
        <p:spPr>
          <a:xfrm>
            <a:off x="5422392" y="2478024"/>
            <a:ext cx="548640" cy="85953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91489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209</Words>
  <Application>Microsoft Office PowerPoint</Application>
  <PresentationFormat>Panoramiczny</PresentationFormat>
  <Paragraphs>11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Motyw pakietu Office</vt:lpstr>
      <vt:lpstr>STANDARDY OCHRONY MAŁOLETNICH W POWIATOWYM CENTRUM POMOCY RODZINIE                     W LIMANOWEJ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Potrzebujesz pomocy ?!  Chcesz zachować anonimowość ZADZWOŃ: TELEFON ZAUFANIA: 800 12 12 12 LUB 116 111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STANDARDY OCHRONY MAŁOLETNICH W POWIATOWYM CENTRUM POMOCY RODZINIE                     W LIMANOWEJ</dc:title>
  <dc:creator>Marzena Piętoń</dc:creator>
  <cp:lastModifiedBy>Bożena Biernat</cp:lastModifiedBy>
  <cp:revision>11</cp:revision>
  <dcterms:created xsi:type="dcterms:W3CDTF">2024-07-23T08:12:27Z</dcterms:created>
  <dcterms:modified xsi:type="dcterms:W3CDTF">2024-08-01T09:24:33Z</dcterms:modified>
</cp:coreProperties>
</file>